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B2B6B7-F774-4C4C-AD46-31CE7B221A2D}" type="datetimeFigureOut">
              <a:rPr lang="ru-RU" smtClean="0"/>
              <a:pPr>
                <a:defRPr/>
              </a:pPr>
              <a:t>25.04.2011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5095EC-3550-43F2-939A-13D783367E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F4CEDD4-C5F7-48E2-A76D-CF00A483920D}" type="datetimeFigureOut">
              <a:rPr lang="ru-RU" smtClean="0"/>
              <a:pPr>
                <a:defRPr/>
              </a:pPr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BF8418-5025-420D-8F4E-F806852D41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41BC22-CCF2-4E2B-AD23-80922D2E5052}" type="datetimeFigureOut">
              <a:rPr lang="ru-RU" smtClean="0"/>
              <a:pPr>
                <a:defRPr/>
              </a:pPr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CED67D9-3495-422D-9DCF-5AADF220ED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1AB2586-6B18-4CED-973A-5D01E58D973B}" type="datetimeFigureOut">
              <a:rPr lang="ru-RU" smtClean="0"/>
              <a:pPr>
                <a:defRPr/>
              </a:pPr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08CE6C4-9ADF-4A6F-A665-9B7EA7880B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B2B6B7-F774-4C4C-AD46-31CE7B221A2D}" type="datetimeFigureOut">
              <a:rPr lang="ru-RU" smtClean="0"/>
              <a:pPr>
                <a:defRPr/>
              </a:pPr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5095EC-3550-43F2-939A-13D783367E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11A7F20-CBAD-41BA-BAAA-69BCDEA38B19}" type="datetimeFigureOut">
              <a:rPr lang="ru-RU" smtClean="0"/>
              <a:pPr>
                <a:defRPr/>
              </a:pPr>
              <a:t>25.04.2011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5442E0-40F9-45D2-A56C-7D1EF8CA42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DC055CD-EA4C-40B8-A821-6807F82F80D7}" type="datetimeFigureOut">
              <a:rPr lang="ru-RU" smtClean="0"/>
              <a:pPr>
                <a:defRPr/>
              </a:pPr>
              <a:t>25.04.2011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3C4F8C-6F2E-4795-B0A1-FE8C82ED89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249CEC-2F9A-4CDA-B422-5B4AC85D023D}" type="datetimeFigureOut">
              <a:rPr lang="ru-RU" smtClean="0"/>
              <a:pPr>
                <a:defRPr/>
              </a:pPr>
              <a:t>25.04.2011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D4B0AA-BD1A-4AA7-AFC0-ABEE481B42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DE2E10-E062-4B94-8CF0-0321F9062A56}" type="datetimeFigureOut">
              <a:rPr lang="ru-RU" smtClean="0"/>
              <a:pPr>
                <a:defRPr/>
              </a:pPr>
              <a:t>25.04.2011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7B1BB83-BE3C-489C-9F95-987B5677A8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B2B6B7-F774-4C4C-AD46-31CE7B221A2D}" type="datetimeFigureOut">
              <a:rPr lang="ru-RU" smtClean="0"/>
              <a:pPr>
                <a:defRPr/>
              </a:pPr>
              <a:t>25.04.2011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5095EC-3550-43F2-939A-13D783367E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B2B6B7-F774-4C4C-AD46-31CE7B221A2D}" type="datetimeFigureOut">
              <a:rPr lang="ru-RU" smtClean="0"/>
              <a:pPr>
                <a:defRPr/>
              </a:pPr>
              <a:t>25.04.2011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5095EC-3550-43F2-939A-13D783367E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D0B2B6B7-F774-4C4C-AD46-31CE7B221A2D}" type="datetimeFigureOut">
              <a:rPr lang="ru-RU" smtClean="0"/>
              <a:pPr>
                <a:defRPr/>
              </a:pPr>
              <a:t>25.04.2011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BA5095EC-3550-43F2-939A-13D783367E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33" r:id="rId2"/>
    <p:sldLayoutId id="2147484034" r:id="rId3"/>
    <p:sldLayoutId id="2147484035" r:id="rId4"/>
    <p:sldLayoutId id="2147484036" r:id="rId5"/>
    <p:sldLayoutId id="2147484037" r:id="rId6"/>
    <p:sldLayoutId id="2147484038" r:id="rId7"/>
    <p:sldLayoutId id="2147484039" r:id="rId8"/>
    <p:sldLayoutId id="2147484040" r:id="rId9"/>
    <p:sldLayoutId id="2147484041" r:id="rId10"/>
    <p:sldLayoutId id="2147484042" r:id="rId11"/>
    <p:sldLayoutId id="2147484043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одзаголовок 2"/>
          <p:cNvSpPr>
            <a:spLocks noGrp="1"/>
          </p:cNvSpPr>
          <p:nvPr>
            <p:ph type="subTitle" idx="4294967295"/>
          </p:nvPr>
        </p:nvSpPr>
        <p:spPr bwMode="auto">
          <a:xfrm>
            <a:off x="2357422" y="5000636"/>
            <a:ext cx="6400800" cy="1228724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marL="0" indent="0" algn="r">
              <a:buFont typeface="Wingdings 2" pitchFamily="18" charset="2"/>
              <a:buNone/>
            </a:pPr>
            <a:r>
              <a:rPr lang="ru-RU" dirty="0" smtClean="0">
                <a:solidFill>
                  <a:schemeClr val="tx2"/>
                </a:solidFill>
              </a:rPr>
              <a:t>Студентки РФ-11 </a:t>
            </a:r>
          </a:p>
          <a:p>
            <a:pPr marL="0" indent="0" algn="r">
              <a:buFont typeface="Wingdings 2" pitchFamily="18" charset="2"/>
              <a:buNone/>
            </a:pPr>
            <a:r>
              <a:rPr lang="ru-RU" dirty="0" smtClean="0">
                <a:solidFill>
                  <a:schemeClr val="tx2"/>
                </a:solidFill>
              </a:rPr>
              <a:t>Карапетян Анны</a:t>
            </a:r>
          </a:p>
        </p:txBody>
      </p:sp>
      <p:sp>
        <p:nvSpPr>
          <p:cNvPr id="6147" name="Заголовок 1"/>
          <p:cNvSpPr>
            <a:spLocks noGrp="1"/>
          </p:cNvSpPr>
          <p:nvPr>
            <p:ph type="ctrTitle" idx="4294967295"/>
          </p:nvPr>
        </p:nvSpPr>
        <p:spPr bwMode="auto">
          <a:xfrm>
            <a:off x="357158" y="2143116"/>
            <a:ext cx="8229600" cy="14700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bIns="91440" anchor="ctr">
            <a:normAutofit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Презентация на тему </a:t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>Печь</a:t>
            </a:r>
          </a:p>
        </p:txBody>
      </p:sp>
      <p:sp>
        <p:nvSpPr>
          <p:cNvPr id="4" name="5-конечная звезда 3"/>
          <p:cNvSpPr/>
          <p:nvPr/>
        </p:nvSpPr>
        <p:spPr>
          <a:xfrm>
            <a:off x="500063" y="285750"/>
            <a:ext cx="914400" cy="914400"/>
          </a:xfrm>
          <a:prstGeom prst="star5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7143750" y="285750"/>
            <a:ext cx="914400" cy="914400"/>
          </a:xfrm>
          <a:prstGeom prst="star5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4000500" y="285750"/>
            <a:ext cx="914400" cy="914400"/>
          </a:xfrm>
          <a:prstGeom prst="star5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uiExpand="1" build="p"/>
      <p:bldP spid="6147" grpId="4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Содержимое 6" descr="181-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42976" y="714356"/>
            <a:ext cx="3949724" cy="4434310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933950" y="428625"/>
            <a:ext cx="3749675" cy="5591175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Когда кто-нибудь уходил из дома, ПЕЧЬ закрывали заслонкой, чтобы ему повезло в пути и его не поминали лихом оставшиеся дома. В Новгородской губернии закрывали ПЕЧЬ, садясь ткать, чтобы хорошо удалась работа. В Полесье хозяйка, вынув из ПЕЧИ хлеб, закрывала ее заслонкой, иначе, по поверью, когда она умрет, у нее будет рот «раззявлен». При приближении грозы заслоняли трубу, чтобы черт или другая нечистая сила не могли туда спрятаться и гром не ударил в хату.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>
          <a:xfrm>
            <a:off x="357189" y="428625"/>
            <a:ext cx="4500564" cy="5705475"/>
          </a:xfrm>
        </p:spPr>
        <p:txBody>
          <a:bodyPr>
            <a:normAutofit fontScale="6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Через трубу зовут пропавший в лесу скот в надежде, что он вернется обратно. В Страстной четверг хозяйка окликала скотину по именам через печную трубу, а хозяин, стоя на улице, отвечал за животных, чтобы летом они не заблудились в лесу. В Новгородской губернии в Страстной четверг хозяйка открывала печную трубу и кричала в нее: «Коровушки, не спите в лесу, ходите домой». В Ровенской области шепчут заговор от укуса змеи в ПЕЧЬ, «</a:t>
            </a:r>
            <a:r>
              <a:rPr lang="ru-RU" sz="2600" b="1" dirty="0" err="1" smtClean="0">
                <a:solidFill>
                  <a:schemeClr val="accent1">
                    <a:lumMod val="50000"/>
                  </a:schemeClr>
                </a:solidFill>
              </a:rPr>
              <a:t>штоб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 у </a:t>
            </a:r>
            <a:r>
              <a:rPr lang="ru-RU" sz="2600" b="1" dirty="0" err="1" smtClean="0">
                <a:solidFill>
                  <a:schemeClr val="accent1">
                    <a:lumMod val="50000"/>
                  </a:schemeClr>
                </a:solidFill>
              </a:rPr>
              <a:t>печ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 пошло». В Житомирском районе рассказывают о случае, когда мать позвала через трубу сына, служившего в армии, после чего на того напала смертельная тоска. На </a:t>
            </a:r>
            <a:r>
              <a:rPr lang="ru-RU" sz="2600" b="1" dirty="0" err="1" smtClean="0">
                <a:solidFill>
                  <a:schemeClr val="accent1">
                    <a:lumMod val="50000"/>
                  </a:schemeClr>
                </a:solidFill>
              </a:rPr>
              <a:t>Ровенщине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 полагали, что, когда человек умирает, нужно закрыть трубу и отворить двери, иначе душа вылетит через трубу и достанется черту. И, наоборот, в Брестской области при тяжелой смерти колдуна обязательно держали открытой печную трубу, а то и разбирали потолок и крышу. Отворяли трубу и во время календарных поминок, чтобы через нее могли проникнуть души умерших.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16387" name="Picture 2" descr="D:\37890732_ogon_i_pepel_11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897436" y="1000108"/>
            <a:ext cx="4103720" cy="4214842"/>
          </a:xfr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half" idx="4294967295"/>
          </p:nvPr>
        </p:nvSpPr>
        <p:spPr>
          <a:xfrm>
            <a:off x="0" y="4929188"/>
            <a:ext cx="7315200" cy="1571646"/>
          </a:xfrm>
        </p:spPr>
        <p:txBody>
          <a:bodyPr>
            <a:normAutofit/>
          </a:bodyPr>
          <a:lstStyle/>
          <a:p>
            <a:pPr marL="0" indent="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Печь — наиболее мифологизированный и символически значимый предмет обихода. Наряду с красным углом и столом ПЕЧЬ является одним из сакральных центров дома.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ru-RU" sz="1600" dirty="0"/>
          </a:p>
        </p:txBody>
      </p:sp>
      <p:pic>
        <p:nvPicPr>
          <p:cNvPr id="9" name="Рисунок 8" descr="177251.jpg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rcRect t="11900" b="11900"/>
          <a:stretch>
            <a:fillRect/>
          </a:stretch>
        </p:blipFill>
        <p:spPr>
          <a:xfrm>
            <a:off x="0" y="66675"/>
            <a:ext cx="9001125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14400" y="357188"/>
            <a:ext cx="7772400" cy="5662612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Характер символического осмысления ПЕЧИ во многом предопределен тем, что поддержание домашнего огня и приготовление пищи были специфически женскими занятиями. Незаметная, подчас даже намеренно скрытая от мужчин повседневная деятельность женщины протекает как бы в присутствии предков и под их покровительством. Внутреннее полое пространство ПЕЧИ, «яма» может символизировать собой отверстия женского тела (лоно, рот).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В противовес красному углу, в котором хранятся иконы и человек как бы предстоит перед лицом Бога, ПЕЧЬ воплощает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сакральность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иного типа. В ней готовят пищу, на ней спят. а в некоторых регионах используют также и в качестве бани. С ней, по преимуществу, связана народная медицина. В связи с этим и символика ПЕЧИ отнесена главным образом не к сфере ритуального или этикетного поведения человека, а к его интимной, «утробной» жизни в таких ее проявлениях, как соитие, дефлорация, развитие плода, рождение и, с другой стороны, агония, смерть и посмертное существование.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500034" y="857232"/>
            <a:ext cx="4429156" cy="4786346"/>
          </a:xfrm>
        </p:spPr>
        <p:txBody>
          <a:bodyPr>
            <a:normAutofit fontScale="550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ПЕЧЬ играет особую символическую роль во внутреннем пространстве дома, совмещая в себе черты центра и границы. Как вместилище пищи или домашнего огня она воплощает собой идею дома в аспекте его полноты и благополучия и в этом отношении соотнесена со столом. Поскольку же через печную трубу осуществляется связь с внешним миром, в том числе с «тем светом», ПЕЧЬ сопоставима и с дверью и окнами. Печная труба — это специфический выход из дома, предназначенный в основном для сверхъестественных существ и для контактов с ними: через нее в дом проникают огненный змей и черт, а из него вылетают наружу ведьма, душа умершего, болезнь, доля, призыв, обращенный к нечистой силе, и т.п.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9219" name="Содержимое 8" descr="1_1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143504" y="571480"/>
            <a:ext cx="3500462" cy="5429288"/>
          </a:xfrm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sz="half" idx="4294967295"/>
          </p:nvPr>
        </p:nvSpPr>
        <p:spPr>
          <a:xfrm>
            <a:off x="0" y="4929188"/>
            <a:ext cx="7315200" cy="1643084"/>
          </a:xfrm>
        </p:spPr>
        <p:txBody>
          <a:bodyPr>
            <a:normAutofit/>
          </a:bodyPr>
          <a:lstStyle/>
          <a:p>
            <a:pPr marL="0" indent="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Символическую функцию ПЕЧЬ выполняет и в том отношении, что в ней готовится пища, т.е. природный продукт превращается в культурный объект, сырое — в вареное, печеное или жареное, а дрова, в свою очередь, обращаются в пепел и дым, восходящий к небесам.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ru-RU" sz="1600" dirty="0"/>
          </a:p>
        </p:txBody>
      </p:sp>
      <p:pic>
        <p:nvPicPr>
          <p:cNvPr id="10" name="Рисунок 9" descr="37890852_ogon_i_pepel_8.jpg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rcRect t="16067" b="16067"/>
          <a:stretch>
            <a:fillRect/>
          </a:stretch>
        </p:blipFill>
        <p:spPr>
          <a:xfrm>
            <a:off x="0" y="66675"/>
            <a:ext cx="9001125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914400" y="428625"/>
            <a:ext cx="7772400" cy="5591175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b="1" dirty="0" smtClean="0">
                <a:solidFill>
                  <a:schemeClr val="accent1">
                    <a:lumMod val="50000"/>
                  </a:schemeClr>
                </a:solidFill>
              </a:rPr>
              <a:t>Разные символические значения ПЕЧИ актуализировались в зависимости от обрядового контекста. Если в свадебном и </a:t>
            </a:r>
            <a:r>
              <a:rPr lang="ru-RU" sz="2900" b="1" dirty="0" err="1" smtClean="0">
                <a:solidFill>
                  <a:schemeClr val="accent1">
                    <a:lumMod val="50000"/>
                  </a:schemeClr>
                </a:solidFill>
              </a:rPr>
              <a:t>родинном</a:t>
            </a:r>
            <a:r>
              <a:rPr lang="ru-RU" sz="2900" b="1" dirty="0" smtClean="0">
                <a:solidFill>
                  <a:schemeClr val="accent1">
                    <a:lumMod val="50000"/>
                  </a:schemeClr>
                </a:solidFill>
              </a:rPr>
              <a:t> обрядах она символизировала рождающее женское лоно, то в похоронном — дорогу в загробный мир или даже само царство смерти, подчас дифференцированное на ад и рай. Если в обрядах, призванных приобщить новорожденного ребенка или купленное домашнее животное к дому, она обозначала его средоточие, то в </a:t>
            </a:r>
            <a:r>
              <a:rPr lang="ru-RU" sz="2900" b="1" dirty="0" err="1" smtClean="0">
                <a:solidFill>
                  <a:schemeClr val="accent1">
                    <a:lumMod val="50000"/>
                  </a:schemeClr>
                </a:solidFill>
              </a:rPr>
              <a:t>быличках</a:t>
            </a:r>
            <a:r>
              <a:rPr lang="ru-RU" sz="2900" b="1" dirty="0" smtClean="0">
                <a:solidFill>
                  <a:schemeClr val="accent1">
                    <a:lumMod val="50000"/>
                  </a:schemeClr>
                </a:solidFill>
              </a:rPr>
              <a:t> о проникающих в дом огненном змее или черте с ней связывалась смертельная опасность для его обитателей.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b="1" dirty="0" smtClean="0">
                <a:solidFill>
                  <a:schemeClr val="accent1">
                    <a:lumMod val="50000"/>
                  </a:schemeClr>
                </a:solidFill>
              </a:rPr>
              <a:t> В обряде </a:t>
            </a:r>
            <a:r>
              <a:rPr lang="ru-RU" sz="2900" b="1" dirty="0" err="1" smtClean="0">
                <a:solidFill>
                  <a:schemeClr val="accent1">
                    <a:lumMod val="50000"/>
                  </a:schemeClr>
                </a:solidFill>
              </a:rPr>
              <a:t>перепекания</a:t>
            </a:r>
            <a:r>
              <a:rPr lang="ru-RU" sz="2900" b="1" dirty="0" smtClean="0">
                <a:solidFill>
                  <a:schemeClr val="accent1">
                    <a:lumMod val="50000"/>
                  </a:schemeClr>
                </a:solidFill>
              </a:rPr>
              <a:t> ребенка ПЕЧЬ символизирует одновременно и могилу, смерть, и рождающее женское лоно, причем засовывание ребенка в ПЕЧЬ призвано убить болезнь и самого больного ребенка, чтобы возродить уже ребенка здорового. Соответственно разные значения получали одни и те же действия, совершаемые в ходе разных обрядов: когда заглядывали в ПЕЧЬ, вернувшись с похорон, то таким образом хотели избавиться от страха перед покойником и тоски по нему; когда то же совершала невеста, входя в новый дом, то этим она выражала пожелание, чтобы умерли родители ее жениха.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914400" y="0"/>
            <a:ext cx="3749675" cy="6019801"/>
          </a:xfrm>
        </p:spPr>
        <p:txBody>
          <a:bodyPr>
            <a:normAutofit fontScale="550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ru-RU" sz="29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b="1" dirty="0" smtClean="0">
                <a:solidFill>
                  <a:schemeClr val="accent1">
                    <a:lumMod val="50000"/>
                  </a:schemeClr>
                </a:solidFill>
              </a:rPr>
              <a:t>На Украине, в Белоруссии и в Польше было принято, вынув хлеб или другую пищу из ПЕЧИ, положить туда одно, два или три полена. Делали это в основном для того, чтобы по ним на «том свете» перейти через пекло, через огненную реку или канаву с кипящей смолой. Известны, однако, и другие мотивировки: вынув хлеб из ПЕЧИ, нужно бросить туда полено, чтобы хлеб не выводился, «чтобы не зевала ПЕЧЬ», т.е. не было голода в хате. На ночь в ПЕЧЬ клали полено и ставили горшок с водой, чтобы у ПЕЧИ или у огня было что есть и пить.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933950" y="285728"/>
            <a:ext cx="3749675" cy="6072230"/>
          </a:xfrm>
        </p:spPr>
        <p:txBody>
          <a:bodyPr>
            <a:normAutofit fontScale="550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b="1" dirty="0" smtClean="0">
                <a:solidFill>
                  <a:schemeClr val="accent1">
                    <a:lumMod val="50000"/>
                  </a:schemeClr>
                </a:solidFill>
              </a:rPr>
              <a:t>Огонь в ПЕЧИ осмыслялся как живое существо. Известен бродячий сюжет о разговоре двух огней. Один из них жалуется другому, что его хозяйка плохо за ним следит, и сообщает, что собирается в виде наказания устроить пожар и сжечь ее дом. Несмотря на то что домашний огонь выполняет культурные функции, он сохраняет свою связь со стихией небесного огня и при необходимости может противостоять ей. Например, в Вологодской губернии затапливали ПЕЧЬ, чтобы утишить грозу. Как средство против грозы и других стихийных бедствий у славянских народов использовалась и печная утварь. При приближении градовой тучи выбрасывали на двор хлебную лопату или кочергу либо складывали их крест-накрест, чтобы защитить посевы от града.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12292" name="Picture 2" descr="D:\baa3cb218cf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964765"/>
            <a:ext cx="3786214" cy="2607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4294967295"/>
          </p:nvPr>
        </p:nvSpPr>
        <p:spPr>
          <a:xfrm>
            <a:off x="0" y="500063"/>
            <a:ext cx="2786050" cy="585789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Font typeface="Wingdings 2" pitchFamily="18" charset="2"/>
              <a:buNone/>
            </a:pPr>
            <a:endParaRPr lang="ru-RU" sz="1400" b="1" dirty="0" smtClean="0">
              <a:solidFill>
                <a:srgbClr val="69240C"/>
              </a:solidFill>
            </a:endParaRPr>
          </a:p>
          <a:p>
            <a:pPr marL="0" indent="0" algn="ctr">
              <a:lnSpc>
                <a:spcPct val="80000"/>
              </a:lnSpc>
              <a:buFont typeface="Wingdings 2" pitchFamily="18" charset="2"/>
              <a:buNone/>
            </a:pPr>
            <a:r>
              <a:rPr lang="ru-RU" sz="1800" b="1" dirty="0" smtClean="0">
                <a:solidFill>
                  <a:srgbClr val="69240C"/>
                </a:solidFill>
              </a:rPr>
              <a:t>Домашний огонь непрерывно поддерживали в ПЕЧИ и сохраняли ночью в виде горячих углей. Их старались не давать в другой дом — вместе с домашним огнем семью могли покинуть достаток и благополучие. При переходе на новое местожительство переносили с собой угли из старого жилища и вместе с тем переманивали домового. Вытирая «живой огонь» во время эпидемий или эпизоотии, тушили все огни в селении и зажигали новые от живого огня.</a:t>
            </a:r>
          </a:p>
          <a:p>
            <a:pPr marL="0" indent="0" algn="ctr">
              <a:lnSpc>
                <a:spcPct val="80000"/>
              </a:lnSpc>
              <a:buFont typeface="Wingdings 2" pitchFamily="18" charset="2"/>
              <a:buNone/>
            </a:pPr>
            <a:endParaRPr lang="ru-RU" sz="1400" dirty="0" smtClean="0"/>
          </a:p>
        </p:txBody>
      </p:sp>
      <p:pic>
        <p:nvPicPr>
          <p:cNvPr id="13315" name="Содержимое 7" descr="10042.jpg"/>
          <p:cNvPicPr>
            <a:picLocks noGrp="1" noChangeAspect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14700" y="1190625"/>
            <a:ext cx="5829300" cy="4214813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914400" y="428625"/>
            <a:ext cx="7772400" cy="5591175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 другой стороны, горение огня в ПЕЧИ может символизировать протекание жизненных процессов в человеческом теле. В любовной магии и магических действиях, направленных против воров, поддерживаемое в ПЕЧИ пламя призвано зажечь внутренний огонь, пожирающий человека. Процесс поддержания огня и приготовления хлеба, и, в частности, действия с кочергой и хлебной лопатой, в загадках и свадебных обрядах осмысляются как супружеские отношения. Формирование плода в материнской утробе также может уподобляться выпеканию хлеба, ср. украинское «у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печурце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родився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» — о счастливом человеке, белорусское «и в старой печи огонь хорошо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гориць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» — о стариках, у которых родятся дети.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C087EE45DA8B643AF8AC430A6B82E98" ma:contentTypeVersion="0" ma:contentTypeDescription="Создание документа." ma:contentTypeScope="" ma:versionID="0cafe08341b913e3b1708e11677442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7BEAAD-881C-4215-A621-BD8B6106B7CE}"/>
</file>

<file path=customXml/itemProps2.xml><?xml version="1.0" encoding="utf-8"?>
<ds:datastoreItem xmlns:ds="http://schemas.openxmlformats.org/officeDocument/2006/customXml" ds:itemID="{62475D34-A3AC-4721-9120-95F7652D57AB}"/>
</file>

<file path=customXml/itemProps3.xml><?xml version="1.0" encoding="utf-8"?>
<ds:datastoreItem xmlns:ds="http://schemas.openxmlformats.org/officeDocument/2006/customXml" ds:itemID="{BE3881EC-D9E0-45BB-A0CA-E530ABFE6796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64</TotalTime>
  <Words>1156</Words>
  <PresentationFormat>Экран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Презентация на тему  Печь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 Печь</dc:title>
  <cp:lastModifiedBy>анна</cp:lastModifiedBy>
  <cp:revision>8</cp:revision>
  <dcterms:modified xsi:type="dcterms:W3CDTF">2011-04-25T17:45:40Z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0x0101001C087EE45DA8B643AF8AC430A6B82E98</vt:lpwstr>
  </property>
</Properties>
</file>